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9B6A09-144A-42CE-98D2-EA76B1A91051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200964-6DD3-4B62-B347-06DF73A3F87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200964-6DD3-4B62-B347-06DF73A3F87B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45F74-458B-4BEA-BFF4-3C1F61543949}" type="datetimeFigureOut">
              <a:rPr lang="en-US" smtClean="0"/>
              <a:t>1/24/2022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01FC4-4D32-4FBB-9861-19ADC7002EC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588" y="376238"/>
            <a:ext cx="8124825" cy="610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0"/>
            <a:ext cx="864095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0"/>
            <a:ext cx="856895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4838" y="385763"/>
            <a:ext cx="7934325" cy="608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163" y="366713"/>
            <a:ext cx="8067675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96448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0"/>
            <a:ext cx="8496943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0"/>
            <a:ext cx="8496944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0"/>
            <a:ext cx="8640960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0"/>
            <a:ext cx="864096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404664"/>
            <a:ext cx="8136903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8" y="366713"/>
            <a:ext cx="8086725" cy="612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260648"/>
            <a:ext cx="8892480" cy="6597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0"/>
            <a:ext cx="8496944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32656"/>
            <a:ext cx="8568952" cy="6525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957" y="1600200"/>
            <a:ext cx="80500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88640"/>
            <a:ext cx="8496943" cy="6336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1</Words>
  <Application>Microsoft Office PowerPoint</Application>
  <PresentationFormat>On-screen Show (4:3)</PresentationFormat>
  <Paragraphs>1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mgm</dc:creator>
  <cp:lastModifiedBy>mgm</cp:lastModifiedBy>
  <cp:revision>11</cp:revision>
  <dcterms:created xsi:type="dcterms:W3CDTF">2022-01-24T07:30:51Z</dcterms:created>
  <dcterms:modified xsi:type="dcterms:W3CDTF">2022-01-24T09:20:57Z</dcterms:modified>
</cp:coreProperties>
</file>